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05259-0254-49E8-BE96-623F8028D216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2AD87-9E5E-46AA-B0DD-2101A51698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9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AD87-9E5E-46AA-B0DD-2101A516981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88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1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7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3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24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1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18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284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3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89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5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6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1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7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0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0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791A1-2903-41B1-8B17-66330B079D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9F6378-BC02-4980-960C-5020885D4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2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0937" y="5445457"/>
            <a:ext cx="8443416" cy="5595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Кейс –технологии в работе со старшими дошкольниками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</a:t>
            </a:r>
            <a:r>
              <a:rPr lang="ru-RU" sz="2200" dirty="0" smtClean="0"/>
              <a:t>воспитатель Галустян С.М.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2932" y="312927"/>
            <a:ext cx="9144000" cy="1655762"/>
          </a:xfrm>
        </p:spPr>
        <p:txBody>
          <a:bodyPr/>
          <a:lstStyle/>
          <a:p>
            <a:r>
              <a:rPr lang="ru-RU" dirty="0" smtClean="0"/>
              <a:t>Муниципальное бюджетное дошкольное образовательно учреждение детский сад №26 муниципального образования Тимашевский район станица Медведовская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это за метод «Кейс-технология»?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1415" y="1574041"/>
            <a:ext cx="8915400" cy="377762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6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Метод </a:t>
            </a:r>
            <a:r>
              <a:rPr lang="ru-RU" sz="6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кейсов – техника обучения, при которой используется описание реальной ситуации. Дошкольники должны изучить ситуацию, разобраться в проблеме, изложенной в ситуации, а затем предложить воспитателю возможные пути решения и совместно со взрослым выбрать самый оптимальный путь выхода из проблемы. Кейс – это метод, который выступает как способ коллективного обучения, дети могут взаимно обменяться информацией, попробовать решить проблемы, поставленные перед ними, самостоятельно.</a:t>
            </a:r>
          </a:p>
          <a:p>
            <a:pPr lvl="0"/>
            <a:r>
              <a:rPr lang="ru-RU" sz="6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нужен кейс?</a:t>
            </a:r>
            <a:endParaRPr lang="ru-RU" sz="6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Кейс </a:t>
            </a:r>
            <a:r>
              <a:rPr lang="ru-RU" sz="6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приблизиться к </a:t>
            </a:r>
            <a:r>
              <a:rPr lang="ru-RU" sz="6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</a:t>
            </a:r>
            <a:r>
              <a:rPr lang="ru-RU" sz="6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встать на позицию человека, реально </a:t>
            </a:r>
            <a:r>
              <a:rPr lang="ru-RU" sz="6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принимающего решения</a:t>
            </a:r>
            <a:r>
              <a:rPr lang="ru-RU" sz="6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на ошибках других. </a:t>
            </a:r>
            <a:endParaRPr lang="ru-RU" sz="6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9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584" y="0"/>
            <a:ext cx="10548416" cy="676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3183" y="337929"/>
            <a:ext cx="10177669" cy="6425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любой кейс-ситуации – процесс творческий, но требует определенного алгоритма.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цель кейса: компетенции, умения или способности, которые педагог хочет выявить или сформировать у детей.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Описать кейс: сюжет, содержащий проблемный фактор, заявку. Это не обязательно конфликт. Кейс может содержать обстоятельства, которые определяют проблему: острые и внезапно возникающие события, парадокс явлений окружающего мира.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Подвести к кульминации кейс-ситуации: это еще не вопрос, но из сюжета дети должны почувствовать дилемму. Этот этап является отправной точкой для поиска решения.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Кейс-Прогнозирование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6786" y="1264954"/>
            <a:ext cx="5181600" cy="31997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Одна девочка очень любила бабочек. Она любовалась ими в книгах, на картинках. С нетерпением ждала весны, чтобы как можно раньше заметить их пробуждение. Девочка узнавала о бабочках все самое-самое интересное и очень любила их рисовать. Однажды зимой она размечталась: «Как было бы здорово, если бы было вечно лето, и все-все бабочки мира оказались тут, у нас в саду!».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331" y="1282890"/>
            <a:ext cx="5371081" cy="4578159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направлен: </a:t>
            </a:r>
          </a:p>
          <a:p>
            <a:pPr lvl="0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отличать реальную и воображаемую ситуацию;</a:t>
            </a:r>
          </a:p>
          <a:p>
            <a:pPr lvl="0"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строить логические и обоснованные прогнозы, в т. ч. с помощью элементарных естественно-научных представлений;</a:t>
            </a:r>
          </a:p>
          <a:p>
            <a:pPr lvl="0"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видеть и анализировать варианты возможных последствий в условиях неопределенности;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критичного мышления, умение включаться в коллективное решение сложных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38927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958" y="446088"/>
            <a:ext cx="4620454" cy="976312"/>
          </a:xfrm>
        </p:spPr>
        <p:txBody>
          <a:bodyPr>
            <a:normAutofit/>
          </a:bodyPr>
          <a:lstStyle/>
          <a:p>
            <a:pPr lvl="0"/>
            <a:r>
              <a:rPr lang="ru-RU" sz="2200" b="1" dirty="0"/>
              <a:t>Кейс-неоднозначная ситуация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слик Иа. Грустный день рождени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3013" y="1227138"/>
            <a:ext cx="5181600" cy="38544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4150" y="1422400"/>
            <a:ext cx="5480262" cy="443864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направлен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способности не только сопереживать печальному образу, но и видеть ситуацию с разных сторон;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анализировать, строить гипотезы, предполагать.</a:t>
            </a:r>
          </a:p>
          <a:p>
            <a:pPr algn="just"/>
            <a:r>
              <a:rPr lang="ru-RU" sz="2000" b="1" i="1" dirty="0"/>
              <a:t>Цель воспитателя – побудить детей видеть не только поверхностный, глубинный характер проблемы.</a:t>
            </a:r>
          </a:p>
          <a:p>
            <a:pPr algn="just"/>
            <a:r>
              <a:rPr lang="ru-RU" sz="2000" b="1" i="1" dirty="0"/>
              <a:t>В данном случае важно не </a:t>
            </a:r>
            <a:r>
              <a:rPr lang="ru-RU" sz="2000" b="1" i="1"/>
              <a:t>только с</a:t>
            </a:r>
            <a:r>
              <a:rPr lang="ru-RU" sz="2000" b="1" i="1" smtClean="0"/>
              <a:t>очувствовать </a:t>
            </a:r>
            <a:r>
              <a:rPr lang="ru-RU" sz="2000" b="1" i="1" dirty="0"/>
              <a:t>печальному образу Ослика </a:t>
            </a:r>
            <a:r>
              <a:rPr lang="ru-RU" sz="2000" b="1" i="1" dirty="0" err="1"/>
              <a:t>Иа</a:t>
            </a:r>
            <a:r>
              <a:rPr lang="ru-RU" sz="2000" b="1" i="1" dirty="0"/>
              <a:t>, но и разобраться в причине того, почему все так вышло, и как этого можно было избежать.</a:t>
            </a:r>
          </a:p>
        </p:txBody>
      </p:sp>
    </p:spTree>
    <p:extLst>
      <p:ext uri="{BB962C8B-B14F-4D97-AF65-F5344CB8AC3E}">
        <p14:creationId xmlns:p14="http://schemas.microsoft.com/office/powerpoint/2010/main" val="11890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22" y="446088"/>
            <a:ext cx="4402089" cy="976312"/>
          </a:xfrm>
        </p:spPr>
        <p:txBody>
          <a:bodyPr>
            <a:normAutofit/>
          </a:bodyPr>
          <a:lstStyle/>
          <a:p>
            <a:pPr lvl="0"/>
            <a:r>
              <a:rPr lang="ru-RU" b="1" dirty="0"/>
              <a:t>Кейс-проблемная ситуация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01" y="446088"/>
            <a:ext cx="6210099" cy="46581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9433" y="1598613"/>
            <a:ext cx="5684979" cy="426243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На что направлен:</a:t>
            </a:r>
          </a:p>
          <a:p>
            <a:r>
              <a:rPr lang="ru-RU" sz="2000" b="1" dirty="0"/>
              <a:t>Умение воспитанников видеть возможный парадокс;</a:t>
            </a:r>
          </a:p>
          <a:p>
            <a:r>
              <a:rPr lang="ru-RU" sz="2000" b="1" dirty="0"/>
              <a:t>Способность формулировать проблему;</a:t>
            </a:r>
          </a:p>
          <a:p>
            <a:r>
              <a:rPr lang="ru-RU" sz="2000" b="1" dirty="0"/>
              <a:t>Умение анализировать, строить гипотезы, предполагать;</a:t>
            </a:r>
          </a:p>
          <a:p>
            <a:r>
              <a:rPr lang="ru-RU" sz="2000" b="1" dirty="0"/>
              <a:t>Способность коллективно решать сложные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23143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Кейс-диспут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8616" y="1258626"/>
            <a:ext cx="5575796" cy="534688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направленно:</a:t>
            </a:r>
          </a:p>
          <a:p>
            <a:pPr algn="just"/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воспитанников аргументированно отстаивать свое мнение; </a:t>
            </a:r>
          </a:p>
          <a:p>
            <a:pPr algn="just"/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вести конструктивный диалог;</a:t>
            </a:r>
          </a:p>
          <a:p>
            <a:pPr algn="just"/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анализировать, видеть ситуацию с разных сторон.</a:t>
            </a:r>
          </a:p>
          <a:p>
            <a:r>
              <a:rPr lang="ru-RU" sz="2900" dirty="0">
                <a:solidFill>
                  <a:schemeClr val="tx1"/>
                </a:solidFill>
              </a:rPr>
              <a:t>Педагог предлагает детям игру «Прокурор и адвокат». Задача детей разбиться на пары. Участники каждой пары берут на себя роль прокурора и адвоката. Цель – привести как можно больше аргументов в защиту кого-нибудь или чего-нибудь.</a:t>
            </a:r>
          </a:p>
          <a:p>
            <a:r>
              <a:rPr lang="ru-RU" sz="2900" dirty="0">
                <a:solidFill>
                  <a:schemeClr val="tx1"/>
                </a:solidFill>
              </a:rPr>
              <a:t>Например: «Я обвиняю дождь за то, что мокрый, холодный, не дает гулять, простужает…» и «Я встаю на защиту дождя, потому что он дает жизнь, смывает пыль с растений, по лужам весело скакать, после него растут грибы и ….»</a:t>
            </a:r>
          </a:p>
        </p:txBody>
      </p:sp>
      <p:pic>
        <p:nvPicPr>
          <p:cNvPr id="5" name="Мультик #Виноватая #тучка Детская песенка #Злую #тучку #наказали Дождик пошел Д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4581" y="1136706"/>
            <a:ext cx="5647380" cy="3176651"/>
          </a:xfrm>
        </p:spPr>
      </p:pic>
    </p:spTree>
    <p:extLst>
      <p:ext uri="{BB962C8B-B14F-4D97-AF65-F5344CB8AC3E}">
        <p14:creationId xmlns:p14="http://schemas.microsoft.com/office/powerpoint/2010/main" val="65790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9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52" y="145838"/>
            <a:ext cx="5484360" cy="850449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/>
              <a:t>Кейс с добавлением проблемной ситуации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9790" y="996287"/>
            <a:ext cx="4134821" cy="4667534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девочка Нина собралась пойти с бабушкой в магазин. Они подошли к этому очень ответственно. Бабушка проверила, каких продуктов не хватает, составила список продуктов и попросила Нину взять его с собой, положить в рюкзак. Они долго шли до большого магазина, а когда оказались у прилавка, обнаружили, что бабушка забыла очки и прочитать список не может.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2954" y="996288"/>
            <a:ext cx="6714700" cy="5377216"/>
          </a:xfrm>
        </p:spPr>
        <p:txBody>
          <a:bodyPr>
            <a:normAutofit fontScale="85000" lnSpcReduction="20000"/>
          </a:bodyPr>
          <a:lstStyle/>
          <a:p>
            <a:r>
              <a:rPr lang="ru-RU" sz="2000" b="1" dirty="0" smtClean="0"/>
              <a:t>На что направлен: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воспитанников аргументированно отстаивать свое мнение;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Предлагать различные варианты решений в обстоятельствах форс-мажор;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вести конструктивный диалог;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выбирать наиболее актуальные решения.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воспитателя: чтобы дети предложили более двух решений. На каждый ответ воспитанников он ставит новый  «барьер». Например: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Надо попросить продавца прочитать! – отвечают дети.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-Продавец не в настроении и не хочет помогать, - возражает воспитатель.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Может, Нина прочтет?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Нина не умеет еще читать.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вариант, можно предложить детям самим придумать друг для друга новые трудные обстоятельства.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106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315</TotalTime>
  <Words>742</Words>
  <Application>Microsoft Office PowerPoint</Application>
  <PresentationFormat>Широкоэкранный</PresentationFormat>
  <Paragraphs>50</Paragraphs>
  <Slides>10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Кейс –технологии в работе со старшими дошкольниками                              воспитатель Галустян С.М.</vt:lpstr>
      <vt:lpstr>Что это за метод «Кейс-технология»?</vt:lpstr>
      <vt:lpstr>Презентация PowerPoint</vt:lpstr>
      <vt:lpstr>Презентация PowerPoint</vt:lpstr>
      <vt:lpstr>Кейс-Прогнозирование </vt:lpstr>
      <vt:lpstr>Кейс-неоднозначная ситуация </vt:lpstr>
      <vt:lpstr>Кейс-проблемная ситуация </vt:lpstr>
      <vt:lpstr>Кейс-диспут </vt:lpstr>
      <vt:lpstr>Кейс с добавлением проблемной ситуации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Кейс –технологии в работе со старшими дошкольниками                              воспитатель Галустян С.М.</dc:title>
  <dc:creator>Пользователь Windows</dc:creator>
  <cp:lastModifiedBy>Пользователь Windows</cp:lastModifiedBy>
  <cp:revision>10</cp:revision>
  <dcterms:created xsi:type="dcterms:W3CDTF">2020-02-25T19:42:09Z</dcterms:created>
  <dcterms:modified xsi:type="dcterms:W3CDTF">2020-02-26T10:38:59Z</dcterms:modified>
</cp:coreProperties>
</file>